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10FB5-C453-4E57-84B7-9EBDA39F05FB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B9C55-2D6A-4406-A05E-400C2468B4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Апро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B9C55-2D6A-4406-A05E-400C2468B4C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00.infourok.ru/images/doc/266/271293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627784" y="0"/>
            <a:ext cx="6264696" cy="6926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88640"/>
            <a:ext cx="6301364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i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Филиал ФБУЗ «</a:t>
            </a:r>
            <a:r>
              <a:rPr lang="ru-RU" sz="1400" b="1" i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ЦГиЭ</a:t>
            </a:r>
            <a:r>
              <a:rPr lang="ru-RU" sz="1400" b="1" i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в </a:t>
            </a:r>
            <a:r>
              <a:rPr lang="ru-RU" sz="1400" b="1" i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ХМАО-Югре</a:t>
            </a:r>
            <a:r>
              <a:rPr lang="ru-RU" sz="1400" b="1" i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400" b="1" i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в</a:t>
            </a:r>
            <a:r>
              <a:rPr lang="ru-RU" sz="1400" b="1" i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Советском районе и в  г. </a:t>
            </a:r>
            <a:r>
              <a:rPr lang="ru-RU" sz="1400" b="1" i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Югорске</a:t>
            </a:r>
            <a:r>
              <a:rPr lang="ru-RU" sz="1400" b="1" i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, в г. </a:t>
            </a:r>
            <a:r>
              <a:rPr lang="ru-RU" sz="1400" b="1" i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Урае</a:t>
            </a:r>
            <a:r>
              <a:rPr lang="ru-RU" sz="1400" b="1" i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и </a:t>
            </a:r>
            <a:r>
              <a:rPr lang="ru-RU" sz="1400" b="1" i="1" dirty="0" err="1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Кондинском</a:t>
            </a:r>
            <a:r>
              <a:rPr lang="ru-RU" sz="1400" b="1" i="1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mbria" pitchFamily="18" charset="0"/>
              </a:rPr>
              <a:t> районе»</a:t>
            </a:r>
            <a:endParaRPr lang="ru-RU" sz="1400" b="1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4.infourok.ru/uploads/ex/0e83/0005dae2-f49994e1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5.infourok.ru/uploads/ex/0235/0009648c-8bdf92c6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 школьника – залог здоровья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1.infourok.ru/uploads/ex/0c7b/00005a9a-871eb885/img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1000809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iac.med.cap.ru/UserFiles/uc/Materials/2019/08/28/blobid1566977607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ds02.infourok.ru/uploads/ex/0106/00081755-4dcbbc08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fs00.infourok.ru/images/doc/266/271293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ds02.infourok.ru/uploads/ex/058f/0006a8c6-17ea88f9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fs00.infourok.ru/images/doc/295/29431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ages.myshared.ru/4/269797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ds05.infourok.ru/uploads/ex/0506/00081b55-29408e76/img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"/>
            <a:ext cx="946854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</Words>
  <Application>Microsoft Office PowerPoint</Application>
  <PresentationFormat>Экран (4:3)</PresentationFormat>
  <Paragraphs>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Правильное питание школьника – залог здоровья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Правильное питание школьника – залог здоровья </dc:title>
  <dc:creator>128</dc:creator>
  <cp:lastModifiedBy>128</cp:lastModifiedBy>
  <cp:revision>2</cp:revision>
  <dcterms:created xsi:type="dcterms:W3CDTF">2020-08-10T10:52:23Z</dcterms:created>
  <dcterms:modified xsi:type="dcterms:W3CDTF">2020-08-10T11:09:35Z</dcterms:modified>
</cp:coreProperties>
</file>