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20" Target="slides/slide18.xml" Type="http://schemas.openxmlformats.org/officeDocument/2006/relationships/slide"/>
  <Relationship Id="rId19" Target="slides/slide17.xml" Type="http://schemas.openxmlformats.org/officeDocument/2006/relationships/slide"/>
  <Relationship Id="rId13" Target="slides/slide11.xml" Type="http://schemas.openxmlformats.org/officeDocument/2006/relationships/slide"/>
  <Relationship Id="rId16" Target="slides/slide14.xml" Type="http://schemas.openxmlformats.org/officeDocument/2006/relationships/slide"/>
  <Relationship Id="rId12" Target="slides/slide10.xml" Type="http://schemas.openxmlformats.org/officeDocument/2006/relationships/slide"/>
  <Relationship Id="rId21" Target="tableStyles.xml" Type="http://schemas.openxmlformats.org/officeDocument/2006/relationships/tableStyles"/>
  <Relationship Id="rId8" Target="slides/slide6.xml" Type="http://schemas.openxmlformats.org/officeDocument/2006/relationships/slide"/>
  <Relationship Id="rId11" Target="slides/slide9.xml" Type="http://schemas.openxmlformats.org/officeDocument/2006/relationships/slide"/>
  <Relationship Id="rId14" Target="slides/slide12.xml" Type="http://schemas.openxmlformats.org/officeDocument/2006/relationships/slide"/>
  <Relationship Id="rId7" Target="slides/slide5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18" Target="slides/slide16.xml" Type="http://schemas.openxmlformats.org/officeDocument/2006/relationships/slide"/>
  <Relationship Id="rId1" Target="theme/theme1.xml" Type="http://schemas.openxmlformats.org/officeDocument/2006/relationships/theme"/>
  <Relationship Id="rId9" Target="slides/slide7.xml" Type="http://schemas.openxmlformats.org/officeDocument/2006/relationships/slide"/>
  <Relationship Id="rId6" Target="slides/slide4.xml" Type="http://schemas.openxmlformats.org/officeDocument/2006/relationships/slide"/>
  <Relationship Id="rId17" Target="slides/slide15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title">
  <p:cSld name="Title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false"/>
          <p:nvPr isPhoto="false"/>
        </p:nvSpPr>
        <p:spPr>
          <a:xfrm flipH="false" flipV="false" rot="0"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</a:gradFill>
          <a:ln w="2000">
            <a:solidFill>
              <a:srgbClr val="302F2C">
                <a:tint val="65000"/>
                <a:satMod val="12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" name="Shape 20"/>
          <p:cNvSpPr txBox="false"/>
          <p:nvPr isPhoto="false"/>
        </p:nvSpPr>
        <p:spPr>
          <a:xfrm flipH="false" flipV="false" rot="0">
            <a:off x="418596" y="434162"/>
            <a:ext cx="8306809" cy="3108960"/>
          </a:xfrm>
          <a:prstGeom prst="roundRect">
            <a:avLst>
              <a:gd fmla="val 4578" name="adj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</a:gradFill>
          <a:ln w="889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722376" y="1820206"/>
            <a:ext cx="7772400" cy="1828800"/>
          </a:xfrm>
          <a:prstGeom prst="rect">
            <a:avLst/>
          </a:prstGeom>
        </p:spPr>
        <p:txBody>
          <a:bodyPr bIns="45720" lIns="45720" rIns="45720"/>
          <a:lstStyle>
            <a:defPPr/>
            <a:lvl1pPr algn="r" lvl="0">
              <a:defRPr b="true" sz="4500">
                <a:solidFill>
                  <a:schemeClr val="accent1">
                    <a:tint val="88000"/>
                    <a:satMod val="150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subTitle"/>
          </p:nvPr>
        </p:nvSpPr>
        <p:spPr>
          <a:xfrm flipH="false" flipV="false" rot="0">
            <a:off x="722376" y="3685032"/>
            <a:ext cx="7772400" cy="914400"/>
          </a:xfrm>
          <a:prstGeom prst="rect">
            <a:avLst/>
          </a:prstGeom>
        </p:spPr>
        <p:txBody>
          <a:bodyPr lIns="182880" tIns="0"/>
          <a:lstStyle>
            <a:defPPr/>
            <a:lvl1pPr algn="r" indent="0" lvl="0" marL="36576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46" name="GroupShape 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7" name="Shape 47"/>
          <p:cNvSpPr txBox="true"/>
          <p:nvPr isPhoto="false">
            <p:ph idx="0" type="title"/>
          </p:nvPr>
        </p:nvSpPr>
        <p:spPr>
          <a:xfrm flipH="false" flipV="false" rot="0">
            <a:off x="502919" y="4983480"/>
            <a:ext cx="8183880" cy="10515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0">
            <a:off x="502919" y="530352"/>
            <a:ext cx="8183880" cy="4187952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9" name="Shape 4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>
            <p:ph idx="0" type="title"/>
          </p:nvPr>
        </p:nvSpPr>
        <p:spPr>
          <a:xfrm flipH="false" flipV="false" rot="0"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1" name="Shape 81"/>
          <p:cNvSpPr txBox="true"/>
          <p:nvPr isPhoto="false">
            <p:ph idx="1" type="body"/>
          </p:nvPr>
        </p:nvSpPr>
        <p:spPr>
          <a:xfrm flipH="false" flipV="false" rot="0"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2" name="Shape 8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83" name="Shape 8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4" name="Shape 8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3" name="GroupShape 7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4" name="Shape 74"/>
          <p:cNvSpPr txBox="true"/>
          <p:nvPr isPhoto="false">
            <p:ph idx="0" type="title"/>
          </p:nvPr>
        </p:nvSpPr>
        <p:spPr>
          <a:xfrm flipH="false" flipV="false" rot="0">
            <a:off x="502919" y="4983480"/>
            <a:ext cx="8183880" cy="10515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5" name="Shape 75"/>
          <p:cNvSpPr txBox="true"/>
          <p:nvPr isPhoto="false">
            <p:ph idx="1" type="body"/>
          </p:nvPr>
        </p:nvSpPr>
        <p:spPr>
          <a:xfrm flipH="false" flipV="false" rot="0">
            <a:off x="502919" y="530352"/>
            <a:ext cx="8183880" cy="41879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6" name="Shape 7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77" name="Shape 7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8" name="Shape 7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secHead">
  <p:cSld name="Title and Subtitle">
    <p:spTree>
      <p:nvGrpSpPr>
        <p:cNvPr hidden="false" id="38" name="GroupShape 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9" name="Shape 39"/>
          <p:cNvSpPr txBox="false"/>
          <p:nvPr isPhoto="false"/>
        </p:nvSpPr>
        <p:spPr>
          <a:xfrm flipH="false" flipV="false" rot="0"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</a:gradFill>
          <a:ln w="2000">
            <a:solidFill>
              <a:srgbClr val="302F2C">
                <a:tint val="65000"/>
                <a:satMod val="12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0" name="Shape 40"/>
          <p:cNvSpPr txBox="false"/>
          <p:nvPr isPhoto="false"/>
        </p:nvSpPr>
        <p:spPr>
          <a:xfrm flipH="false" flipV="false" rot="0">
            <a:off x="418596" y="434162"/>
            <a:ext cx="8306809" cy="4341329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</a:gradFill>
          <a:ln w="889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1" name="Shape 41"/>
          <p:cNvSpPr txBox="true"/>
          <p:nvPr isPhoto="false">
            <p:ph idx="0" type="title"/>
          </p:nvPr>
        </p:nvSpPr>
        <p:spPr>
          <a:xfrm flipH="false" flipV="false" rot="0">
            <a:off x="468344" y="4928616"/>
            <a:ext cx="8183880" cy="676656"/>
          </a:xfrm>
          <a:prstGeom prst="rect">
            <a:avLst/>
          </a:prstGeom>
        </p:spPr>
        <p:txBody>
          <a:bodyPr anchor="b" bIns="0" lIns="91440"/>
          <a:lstStyle>
            <a:defPPr/>
            <a:lvl1pPr algn="l" lvl="0">
              <a:buNone/>
              <a:defRPr b="false" baseline="0" cap="none" sz="3600">
                <a:solidFill>
                  <a:schemeClr val="bg2">
                    <a:shade val="2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2" name="Shape 42"/>
          <p:cNvSpPr txBox="true"/>
          <p:nvPr isPhoto="false">
            <p:ph idx="1" type="body"/>
          </p:nvPr>
        </p:nvSpPr>
        <p:spPr>
          <a:xfrm flipH="false" flipV="false" rot="0">
            <a:off x="468344" y="5624484"/>
            <a:ext cx="8183880" cy="420623"/>
          </a:xfrm>
          <a:prstGeom prst="rect">
            <a:avLst/>
          </a:prstGeom>
        </p:spPr>
        <p:txBody>
          <a:bodyPr anchor="t" lIns="118871" tIns="0"/>
          <a:lstStyle>
            <a:defPPr/>
            <a:lvl1pPr algn="l" indent="0" lvl="0" marL="0" marR="36576">
              <a:spcBef>
                <a:spcPts val="0"/>
              </a:spcBef>
              <a:spcAft>
                <a:spcPts val="0"/>
              </a:spcAft>
              <a:buNone/>
              <a:defRPr b="false" sz="1800">
                <a:solidFill>
                  <a:schemeClr val="accent1">
                    <a:shade val="50000"/>
                    <a:satMod val="110000"/>
                  </a:schemeClr>
                </a:solidFill>
              </a:defRPr>
            </a:lvl1pPr>
            <a:lvl2pPr lv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lvl="2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lvl="3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lvl="4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3" name="Shape 4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44" name="Shape 4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5" name="Shape 4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0" name="Shape 7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2" name="Shape 7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2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3" type="body"/>
          </p:nvPr>
        </p:nvSpPr>
        <p:spPr>
          <a:xfrm flipH="false" flipV="false" rot="0"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2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blank">
  <p:cSld name="Blank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false"/>
          <p:nvPr isPhoto="false"/>
        </p:nvSpPr>
        <p:spPr>
          <a:xfrm flipH="false" flipV="false" rot="0"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</a:gradFill>
          <a:ln w="2000">
            <a:solidFill>
              <a:srgbClr val="302F2C">
                <a:tint val="65000"/>
                <a:satMod val="12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36" name="Shape 3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7" name="Shape 3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" name="Shape 10"/>
          <p:cNvSpPr txBox="true"/>
          <p:nvPr isPhoto="false">
            <p:ph idx="0" type="title"/>
          </p:nvPr>
        </p:nvSpPr>
        <p:spPr>
          <a:xfrm flipH="false" flipV="false" rot="0">
            <a:off x="502919" y="4983480"/>
            <a:ext cx="8183880" cy="105156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b="true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1" name="Shape 11"/>
          <p:cNvSpPr txBox="true"/>
          <p:nvPr isPhoto="false">
            <p:ph idx="1" type="body"/>
          </p:nvPr>
        </p:nvSpPr>
        <p:spPr>
          <a:xfrm flipH="false" flipV="false" rot="0">
            <a:off x="607224" y="579438"/>
            <a:ext cx="3931919" cy="792162"/>
          </a:xfrm>
          <a:prstGeom prst="rect">
            <a:avLst/>
          </a:prstGeom>
        </p:spPr>
        <p:txBody>
          <a:bodyPr anchor="ctr" lIns="146304"/>
          <a:lstStyle>
            <a:defPPr/>
            <a:lvl1pPr algn="l" indent="0" lvl="0" marL="0">
              <a:buNone/>
              <a:defRPr b="true" sz="24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2" name="Shape 12"/>
          <p:cNvSpPr txBox="true"/>
          <p:nvPr isPhoto="false">
            <p:ph idx="2" type="body"/>
          </p:nvPr>
        </p:nvSpPr>
        <p:spPr>
          <a:xfrm flipH="false" flipV="false" rot="0">
            <a:off x="4652169" y="579438"/>
            <a:ext cx="3931920" cy="792162"/>
          </a:xfrm>
          <a:prstGeom prst="rect">
            <a:avLst/>
          </a:prstGeom>
        </p:spPr>
        <p:txBody>
          <a:bodyPr anchor="ctr" lIns="137160"/>
          <a:lstStyle>
            <a:defPPr/>
            <a:lvl1pPr algn="l" indent="0" lvl="0" marL="0">
              <a:buNone/>
              <a:defRPr b="true" sz="2400">
                <a:solidFill>
                  <a:schemeClr val="tx1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3" name="Shape 13"/>
          <p:cNvSpPr txBox="true"/>
          <p:nvPr isPhoto="false">
            <p:ph idx="3" type="body"/>
          </p:nvPr>
        </p:nvSpPr>
        <p:spPr>
          <a:xfrm flipH="false" flipV="false" rot="0">
            <a:off x="607224" y="1447800"/>
            <a:ext cx="3931919" cy="3489959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sz="2400"/>
            </a:lvl1pPr>
            <a:lvl2pPr algn="l" lvl="1">
              <a:defRPr sz="2000"/>
            </a:lvl2pPr>
            <a:lvl3pPr algn="l" lvl="2">
              <a:defRPr sz="1800"/>
            </a:lvl3pPr>
            <a:lvl4pPr algn="l" lvl="3">
              <a:defRPr sz="1600"/>
            </a:lvl4pPr>
            <a:lvl5pPr algn="l"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4" name="Shape 14"/>
          <p:cNvSpPr txBox="true"/>
          <p:nvPr isPhoto="false">
            <p:ph idx="4" type="body"/>
          </p:nvPr>
        </p:nvSpPr>
        <p:spPr>
          <a:xfrm flipH="false" flipV="false" rot="0">
            <a:off x="4652169" y="1447800"/>
            <a:ext cx="3931920" cy="3489959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defRPr sz="2400"/>
            </a:lvl1pPr>
            <a:lvl2pPr algn="l" lvl="1">
              <a:defRPr sz="2000"/>
            </a:lvl2pPr>
            <a:lvl3pPr algn="l" lvl="2">
              <a:defRPr sz="1800"/>
            </a:lvl3pPr>
            <a:lvl4pPr algn="l" lvl="3">
              <a:defRPr sz="1600"/>
            </a:lvl4pPr>
            <a:lvl5pPr algn="l"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0" type="title"/>
          </p:nvPr>
        </p:nvSpPr>
        <p:spPr>
          <a:xfrm flipH="false" flipV="false" rot="0"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buNone/>
              <a:defRPr b="true" sz="22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4" name="Shape 54"/>
          <p:cNvSpPr txBox="true"/>
          <p:nvPr isPhoto="false">
            <p:ph idx="3" type="body"/>
          </p:nvPr>
        </p:nvSpPr>
        <p:spPr>
          <a:xfrm flipH="false" flipV="false" rot="0"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defPPr/>
            <a:lvl1pPr indent="0" lvl="0" marL="18288" marR="18288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lvl="1">
              <a:buNone/>
              <a:defRPr sz="1200">
                <a:solidFill>
                  <a:schemeClr val="tx1"/>
                </a:solidFill>
              </a:defRPr>
            </a:lvl2pPr>
            <a:lvl3pPr lvl="2">
              <a:buNone/>
              <a:defRPr sz="1000">
                <a:solidFill>
                  <a:schemeClr val="tx1"/>
                </a:solidFill>
              </a:defRPr>
            </a:lvl3pPr>
            <a:lvl4pPr lvl="3">
              <a:buNone/>
              <a:defRPr sz="900">
                <a:solidFill>
                  <a:schemeClr val="tx1"/>
                </a:solidFill>
              </a:defRPr>
            </a:lvl4pPr>
            <a:lvl5pPr lvl="4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5" name="Shape 55"/>
          <p:cNvSpPr txBox="true"/>
          <p:nvPr isPhoto="false">
            <p:ph idx="1" type="body"/>
          </p:nvPr>
        </p:nvSpPr>
        <p:spPr>
          <a:xfrm flipH="false" flipV="false" rot="0"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defPPr/>
            <a:lvl1pPr lvl="0">
              <a:defRPr sz="2800">
                <a:solidFill>
                  <a:schemeClr val="tx1"/>
                </a:solidFill>
              </a:defRPr>
            </a:lvl1pPr>
            <a:lvl2pPr lvl="1">
              <a:defRPr sz="2600">
                <a:solidFill>
                  <a:schemeClr val="tx1"/>
                </a:solidFill>
              </a:defRPr>
            </a:lvl2pPr>
            <a:lvl3pPr lvl="2">
              <a:defRPr sz="2400">
                <a:solidFill>
                  <a:schemeClr val="tx1"/>
                </a:solidFill>
              </a:defRPr>
            </a:lvl3pPr>
            <a:lvl4pPr lvl="3">
              <a:defRPr sz="2000">
                <a:solidFill>
                  <a:schemeClr val="tx1"/>
                </a:solidFill>
              </a:defRPr>
            </a:lvl4pPr>
            <a:lvl5pPr lvl="4">
              <a:defRPr sz="2000">
                <a:solidFill>
                  <a:schemeClr val="tx1"/>
                </a:solidFill>
              </a:defRPr>
            </a:lvl5pPr>
            <a:lvl6pPr lvl="5">
              <a:buNone/>
            </a:lvl6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6" name="Shape 5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59" name="GroupShape 5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0" name="Shape 60"/>
          <p:cNvSpPr txBox="false"/>
          <p:nvPr isPhoto="false"/>
        </p:nvSpPr>
        <p:spPr>
          <a:xfrm flipH="false" flipV="false" rot="0"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</a:gradFill>
          <a:ln w="2000">
            <a:solidFill>
              <a:srgbClr val="302F2C">
                <a:tint val="65000"/>
                <a:satMod val="12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1" name="Shape 61"/>
          <p:cNvSpPr txBox="false"/>
          <p:nvPr isPhoto="false"/>
        </p:nvSpPr>
        <p:spPr>
          <a:xfrm flipH="false" flipV="false" rot="0">
            <a:off x="6400800" y="434162"/>
            <a:ext cx="2324605" cy="4343400"/>
          </a:xfrm>
          <a:prstGeom prst="round1Rect">
            <a:avLst>
              <a:gd fmla="val 2748" name="adj"/>
            </a:avLst>
          </a:prstGeom>
          <a:solidFill>
            <a:srgbClr val="1C1C1C"/>
          </a:solidFill>
          <a:ln w="889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2" name="Shape 62"/>
          <p:cNvSpPr txBox="true"/>
          <p:nvPr isPhoto="false">
            <p:ph idx="0" type="title"/>
          </p:nvPr>
        </p:nvSpPr>
        <p:spPr>
          <a:xfrm flipH="false" flipV="false" rot="0">
            <a:off x="457200" y="5012056"/>
            <a:ext cx="8229600" cy="1051559"/>
          </a:xfrm>
          <a:prstGeom prst="rect">
            <a:avLst/>
          </a:prstGeom>
        </p:spPr>
        <p:txBody>
          <a:bodyPr anchor="t"/>
          <a:lstStyle>
            <a:defPPr/>
            <a:lvl1pPr algn="l" lvl="0">
              <a:buNone/>
              <a:defRPr b="false" sz="3600">
                <a:solidFill>
                  <a:schemeClr val="bg2">
                    <a:shade val="25000"/>
                  </a:schemeClr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3" type="body"/>
          </p:nvPr>
        </p:nvSpPr>
        <p:spPr>
          <a:xfrm flipH="false" flipV="false" rot="0"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defPPr/>
            <a:lvl1pPr algn="l" indent="0" lvl="0" marL="4572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lvl="1">
              <a:defRPr sz="1200">
                <a:solidFill>
                  <a:srgbClr val="FFFFFF"/>
                </a:solidFill>
              </a:defRPr>
            </a:lvl2pPr>
            <a:lvl3pPr lvl="2">
              <a:defRPr sz="1000">
                <a:solidFill>
                  <a:srgbClr val="FFFFFF"/>
                </a:solidFill>
              </a:defRPr>
            </a:lvl3pPr>
            <a:lvl4pPr lvl="3">
              <a:defRPr sz="900">
                <a:solidFill>
                  <a:srgbClr val="FFFFFF"/>
                </a:solidFill>
              </a:defRPr>
            </a:lvl4pPr>
            <a:lvl5pPr lvl="4"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23.01.2020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67" name="Shape 67"/>
          <p:cNvSpPr txBox="false"/>
          <p:nvPr isPhoto="false">
            <p:ph idx="1" type="body"/>
          </p:nvPr>
        </p:nvSpPr>
        <p:spPr>
          <a:xfrm flipH="false" flipV="false" rot="0">
            <a:off x="421480" y="435768"/>
            <a:ext cx="5925312" cy="4343400"/>
          </a:xfrm>
          <a:prstGeom prst="snipRoundRect">
            <a:avLst>
              <a:gd fmla="val 1040" name="adj1"/>
              <a:gd fmla="val 0" name="adj2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defPPr/>
            <a:lvl1pPr indent="0" lvl="0" marL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2" Target="../slideLayouts/slideLayout11.xml" Type="http://schemas.openxmlformats.org/officeDocument/2006/relationships/slideLayout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8" Target="../slideLayouts/slideLayout7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2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304800" y="329184"/>
            <a:ext cx="8532055" cy="6196819"/>
          </a:xfrm>
          <a:prstGeom prst="roundRect">
            <a:avLst>
              <a:gd fmla="val 2081" name="adj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</a:gradFill>
          <a:ln w="2000">
            <a:solidFill>
              <a:srgbClr val="302F2C">
                <a:tint val="65000"/>
                <a:satMod val="120000"/>
              </a:srgb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false"/>
          <p:nvPr isPhoto="false"/>
        </p:nvSpPr>
        <p:spPr>
          <a:xfrm flipH="false" flipV="false" rot="0">
            <a:off x="418596" y="434162"/>
            <a:ext cx="8306809" cy="5486400"/>
          </a:xfrm>
          <a:prstGeom prst="roundRect">
            <a:avLst>
              <a:gd fmla="val 2127" name="adj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</a:gradFill>
          <a:ln w="8890">
            <a:solidFill>
              <a:schemeClr val="lt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" name="Shape 4"/>
          <p:cNvSpPr txBox="true"/>
          <p:nvPr isPhoto="false">
            <p:ph idx="0" type="title"/>
          </p:nvPr>
        </p:nvSpPr>
        <p:spPr>
          <a:xfrm flipH="false" flipV="false" rot="0">
            <a:off x="502919" y="4985590"/>
            <a:ext cx="8183880" cy="1051560"/>
          </a:xfrm>
          <a:prstGeom prst="rect">
            <a:avLst/>
          </a:prstGeom>
        </p:spPr>
        <p:txBody>
          <a:bodyPr anchor="b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5" name="Shape 5"/>
          <p:cNvSpPr txBox="true"/>
          <p:nvPr isPhoto="false">
            <p:ph idx="1" type="body"/>
          </p:nvPr>
        </p:nvSpPr>
        <p:spPr>
          <a:xfrm flipH="false" flipV="false" rot="0">
            <a:off x="502919" y="530352"/>
            <a:ext cx="8183880" cy="4187952"/>
          </a:xfrm>
          <a:prstGeom prst="rect">
            <a:avLst/>
          </a:prstGeom>
        </p:spPr>
        <p:txBody>
          <a:bodyPr bIns="45720" lIns="182880" rIns="91440" tIns="9144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" name="Shape 6"/>
          <p:cNvSpPr txBox="true"/>
          <p:nvPr isPhoto="false">
            <p:ph idx="2" type="dt"/>
          </p:nvPr>
        </p:nvSpPr>
        <p:spPr>
          <a:xfrm flipH="false" flipV="false" rot="0">
            <a:off x="3776328" y="6111875"/>
            <a:ext cx="2286000" cy="365125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r" indent="0" lvl="0" marL="0"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23.01.2020</a:t>
            </a:r>
          </a:p>
        </p:txBody>
      </p:sp>
      <p:sp>
        <p:nvSpPr>
          <p:cNvPr hidden="false" id="7" name="Shape 7"/>
          <p:cNvSpPr txBox="true"/>
          <p:nvPr isPhoto="false">
            <p:ph idx="3" type="ftr"/>
          </p:nvPr>
        </p:nvSpPr>
        <p:spPr>
          <a:xfrm flipH="false" flipV="false" rot="0">
            <a:off x="6062328" y="6111875"/>
            <a:ext cx="2285999" cy="365125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l" indent="0" lvl="0" marL="0"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8" name="Shape 8"/>
          <p:cNvSpPr txBox="true"/>
          <p:nvPr isPhoto="false">
            <p:ph idx="4" type="sldNum"/>
          </p:nvPr>
        </p:nvSpPr>
        <p:spPr>
          <a:xfrm flipH="false" flipV="false" rot="0">
            <a:off x="8348327" y="6111875"/>
            <a:ext cx="457200" cy="365125"/>
          </a:xfrm>
          <a:prstGeom prst="rect">
            <a:avLst/>
          </a:prstGeom>
        </p:spPr>
        <p:txBody>
          <a:bodyPr anchor="b" bIns="45720" lIns="91440" rIns="91440" tIns="45720" vert="horz"/>
          <a:lstStyle>
            <a:defPPr/>
            <a:lvl1pPr algn="r" indent="0" lvl="0" marL="0"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b="true" sz="3600">
          <a:solidFill>
            <a:schemeClr val="accent1">
              <a:tint val="88000"/>
              <a:satMod val="150000"/>
            </a:schemeClr>
          </a:solidFill>
          <a:latin typeface="+mj-lt"/>
          <a:ea typeface="+mj-ea"/>
          <a:cs typeface="+mj-cs"/>
        </a:defRPr>
      </a:lvl1pPr>
    </p:titleStyle>
    <p:bodyStyle>
      <a:defPPr/>
      <a:lvl1pPr algn="l" indent="-265176" lvl="0" marL="265176">
        <a:spcBef>
          <a:spcPts val="250"/>
        </a:spcBef>
        <a:buClr>
          <a:schemeClr val="accent1"/>
        </a:buClr>
        <a:buSzPts val="2240"/>
        <a:buFont typeface="Wingdings 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01168" lvl="1" marL="548640">
        <a:spcBef>
          <a:spcPts val="250"/>
        </a:spcBef>
        <a:buClr>
          <a:schemeClr val="accent1"/>
        </a:buClr>
        <a:buSzPts val="2400"/>
        <a:buFont typeface="Verdana"/>
        <a:buChar char="◦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182880" lvl="2" marL="786384">
        <a:spcBef>
          <a:spcPts val="250"/>
        </a:spcBef>
        <a:buClr>
          <a:schemeClr val="accent2">
            <a:tint val="85000"/>
            <a:satMod val="285000"/>
          </a:schemeClr>
        </a:buClr>
        <a:buSzPts val="2200"/>
        <a:buFont typeface="Wingdings 2"/>
        <a:buChar char="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algn="l" indent="-182880" lvl="3" marL="1024128">
        <a:spcBef>
          <a:spcPts val="230"/>
        </a:spcBef>
        <a:buClr>
          <a:schemeClr val="accent2">
            <a:tint val="85000"/>
            <a:satMod val="285000"/>
          </a:schemeClr>
        </a:buClr>
        <a:buSzPts val="2128"/>
        <a:buFont typeface="Verdana"/>
        <a:buChar char="◦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algn="l" indent="-182880" lvl="4" marL="1280160">
        <a:spcBef>
          <a:spcPts val="250"/>
        </a:spcBef>
        <a:buClr>
          <a:schemeClr val="accent3">
            <a:tint val="85000"/>
            <a:satMod val="275000"/>
          </a:schemeClr>
        </a:buClr>
        <a:buSzPts val="1800"/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490472">
        <a:spcBef>
          <a:spcPts val="250"/>
        </a:spcBef>
        <a:buClr>
          <a:schemeClr val="accent3">
            <a:tint val="85000"/>
            <a:satMod val="275000"/>
          </a:schemeClr>
        </a:buClr>
        <a:buSzPts val="1700"/>
        <a:buFont typeface="Verdana"/>
        <a:buChar char="◦"/>
        <a:defRPr baseline="0" sz="17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80" lvl="6" marL="1700784">
        <a:spcBef>
          <a:spcPts val="255"/>
        </a:spcBef>
        <a:buClr>
          <a:schemeClr val="accent3">
            <a:tint val="85000"/>
            <a:satMod val="275000"/>
          </a:schemeClr>
        </a:buClr>
        <a:buSzPts val="1500"/>
        <a:buFont typeface="Wingdings 2"/>
        <a:buChar char="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1920240">
        <a:spcBef>
          <a:spcPts val="257"/>
        </a:spcBef>
        <a:buClr>
          <a:schemeClr val="accent3">
            <a:tint val="85000"/>
            <a:satMod val="275000"/>
          </a:schemeClr>
        </a:buClr>
        <a:buSzPts val="1500"/>
        <a:buFont typeface="Verdana"/>
        <a:buChar char="◦"/>
        <a:defRPr baseline="0" sz="15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148840">
        <a:spcBef>
          <a:spcPts val="255"/>
        </a:spcBef>
        <a:buClr>
          <a:schemeClr val="accent3">
            <a:tint val="85000"/>
            <a:satMod val="275000"/>
          </a:schemeClr>
        </a:buClr>
        <a:buSzPts val="1500"/>
        <a:buFont typeface="Wingdings 2"/>
        <a:buChar char="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5" Target="../slideLayouts/slideLayout6.xml" Type="http://schemas.openxmlformats.org/officeDocument/2006/relationships/slideLayout"/>
  <Relationship Id="rId4" Target="../media/4.jpeg" Type="http://schemas.openxmlformats.org/officeDocument/2006/relationships/image"/>
  <Relationship Id="rId2" Target="../media/2.jpeg" Type="http://schemas.openxmlformats.org/officeDocument/2006/relationships/image"/>
  <Relationship Id="rId3" Target="../media/3.jpeg" Type="http://schemas.openxmlformats.org/officeDocument/2006/relationships/image"/>
  <Relationship Id="rId1" Target="../media/1.jpe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9.pn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2" Target="../media/21.jpeg" Type="http://schemas.openxmlformats.org/officeDocument/2006/relationships/image"/>
  <Relationship Id="rId3" Target="../media/22.jpeg" Type="http://schemas.openxmlformats.org/officeDocument/2006/relationships/image"/>
  <Relationship Id="rId1" Target="../media/20.jpeg" Type="http://schemas.openxmlformats.org/officeDocument/2006/relationships/image"/>
</Relationships>

</file>

<file path=ppt/slides/_rels/slide12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2" Target="../media/24.jpeg" Type="http://schemas.openxmlformats.org/officeDocument/2006/relationships/image"/>
  <Relationship Id="rId3" Target="../media/25.jpeg" Type="http://schemas.openxmlformats.org/officeDocument/2006/relationships/image"/>
  <Relationship Id="rId1" Target="../media/23.jpeg" Type="http://schemas.openxmlformats.org/officeDocument/2006/relationships/image"/>
</Relationships>

</file>

<file path=ppt/slides/_rels/slide13.xml.rels><?xml version="1.0" encoding="UTF-8" standalone="no" ?>
<Relationships xmlns="http://schemas.openxmlformats.org/package/2006/relationships">
  <Relationship Id="rId5" Target="../slideLayouts/slideLayout6.xml" Type="http://schemas.openxmlformats.org/officeDocument/2006/relationships/slideLayout"/>
  <Relationship Id="rId4" Target="../media/29.jpeg" Type="http://schemas.openxmlformats.org/officeDocument/2006/relationships/image"/>
  <Relationship Id="rId2" Target="../media/27.jpeg" Type="http://schemas.openxmlformats.org/officeDocument/2006/relationships/image"/>
  <Relationship Id="rId3" Target="../media/28.jpeg" Type="http://schemas.openxmlformats.org/officeDocument/2006/relationships/image"/>
  <Relationship Id="rId1" Target="../media/26.jpeg" Type="http://schemas.openxmlformats.org/officeDocument/2006/relationships/image"/>
</Relationships>

</file>

<file path=ppt/slides/_rels/slide14.xml.rels><?xml version="1.0" encoding="UTF-8" standalone="no" ?>
<Relationships xmlns="http://schemas.openxmlformats.org/package/2006/relationships">
  <Relationship Id="rId2" Target="../media/31.png" Type="http://schemas.openxmlformats.org/officeDocument/2006/relationships/image"/>
  <Relationship Id="rId3" Target="../slideLayouts/slideLayout6.xml" Type="http://schemas.openxmlformats.org/officeDocument/2006/relationships/slideLayout"/>
  <Relationship Id="rId1" Target="../media/30.pn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32.png" Type="http://schemas.openxmlformats.org/officeDocument/2006/relationships/image"/>
</Relationships>

</file>

<file path=ppt/slides/_rels/slide16.xml.rels><?xml version="1.0" encoding="UTF-8" standalone="no" ?>
<Relationships xmlns="http://schemas.openxmlformats.org/package/2006/relationships">
  <Relationship Id="rId2" Target="../media/34.png" Type="http://schemas.openxmlformats.org/officeDocument/2006/relationships/image"/>
  <Relationship Id="rId3" Target="../slideLayouts/slideLayout6.xml" Type="http://schemas.openxmlformats.org/officeDocument/2006/relationships/slideLayout"/>
  <Relationship Id="rId1" Target="../media/33.png" Type="http://schemas.openxmlformats.org/officeDocument/2006/relationships/image"/>
</Relationships>

</file>

<file path=ppt/slides/_rels/slide1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35.png" Type="http://schemas.openxmlformats.org/officeDocument/2006/relationships/image"/>
</Relationships>

</file>

<file path=ppt/slides/_rels/slide18.xml.rels><?xml version="1.0" encoding="UTF-8" standalone="no" ?>
<Relationships xmlns="http://schemas.openxmlformats.org/package/2006/relationships">
  <Relationship Id="rId2" Target="../media/37.jpeg" Type="http://schemas.openxmlformats.org/officeDocument/2006/relationships/image"/>
  <Relationship Id="rId3" Target="../slideLayouts/slideLayout6.xml" Type="http://schemas.openxmlformats.org/officeDocument/2006/relationships/slideLayout"/>
  <Relationship Id="rId1" Target="../media/36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5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6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7.jpe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8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9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2" Target="../slideLayouts/slideLayout6.xml" Type="http://schemas.openxmlformats.org/officeDocument/2006/relationships/slideLayout"/>
  <Relationship Id="rId1" Target="../media/10.jpe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15.jpeg" Type="http://schemas.openxmlformats.org/officeDocument/2006/relationships/image"/>
  <Relationship Id="rId4" Target="../media/14.jpeg" Type="http://schemas.openxmlformats.org/officeDocument/2006/relationships/image"/>
  <Relationship Id="rId2" Target="../media/12.jpeg" Type="http://schemas.openxmlformats.org/officeDocument/2006/relationships/image"/>
  <Relationship Id="rId3" Target="../media/13.jpeg" Type="http://schemas.openxmlformats.org/officeDocument/2006/relationships/image"/>
  <Relationship Id="rId1" Target="../media/11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2" Target="../media/17.jpeg" Type="http://schemas.openxmlformats.org/officeDocument/2006/relationships/image"/>
  <Relationship Id="rId3" Target="../media/18.png" Type="http://schemas.openxmlformats.org/officeDocument/2006/relationships/image"/>
  <Relationship Id="rId1" Target="../media/16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323529" y="281575"/>
            <a:ext cx="8568952" cy="2123658"/>
          </a:xfrm>
          <a:prstGeom prst="rect">
            <a:avLst/>
          </a:prstGeom>
          <a:noFill/>
          <a:ln w="9525">
            <a:noFill/>
            <a:headEnd len="med" type="none" w="med"/>
            <a:tailEnd len="med" type="none" w="med"/>
          </a:ln>
        </p:spPr>
        <p:txBody>
          <a:bodyPr anchor="ctr" bIns="45720" lIns="91440" rIns="91440" tIns="45720" vert="horz" wrap="square">
            <a:spAutoFit/>
          </a:bodyPr>
          <a:p>
            <a:pPr algn="ctr" indent="0" marL="0" marR="0">
              <a:lnSpc>
                <a:spcPct val="100000"/>
              </a:lnSpc>
            </a:pPr>
            <a:r>
              <a:rPr b="true" baseline="0" cap="none" i="false" strike="noStrike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Психологическая помощь</a:t>
            </a:r>
            <a:endParaRPr b="true" baseline="0" cap="none" i="false" strike="noStrike" sz="4400" u="none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 marR="0">
              <a:lnSpc>
                <a:spcPct val="100000"/>
              </a:lnSpc>
            </a:pPr>
            <a:r>
              <a:rPr b="true" baseline="0" cap="none" i="false" strike="noStrike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b="true" sz="4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во время</a:t>
            </a:r>
            <a:r>
              <a:rPr b="true" baseline="0" cap="none" i="false" strike="noStrike" sz="44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 подготовки к экзаменам</a:t>
            </a:r>
            <a:endParaRPr b="false" baseline="0" cap="none" i="false" strike="noStrike" sz="4400" u="none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88" name="Picture 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923928" y="4221088"/>
            <a:ext cx="1712802" cy="2093424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90" name="Picture 9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563888" y="2420888"/>
            <a:ext cx="2268290" cy="1511907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92" name="Picture 9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83568" y="3284984"/>
            <a:ext cx="2143123" cy="2285999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94" name="Picture 94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444208" y="3356992"/>
            <a:ext cx="1870816" cy="2160240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46" name="GroupShape 14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323528" y="476672"/>
            <a:ext cx="8496944" cy="600164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1)Для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тревожных детей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на предэкзаменационном этапе важно создание эмоционально спокойной, ненапряженной атмосферы.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2) Для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неуверенных детей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– необходимо создание ситуации успеха.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3) Для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гиперактивных детей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, испытывающих недостаток произвольности и самоорганизации – повышение значимости экзамена. 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4) Для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ответственных детей (отличники),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старающихся соответствовать ожиданиям окружающих, снижение значимости экзамена. 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5)Для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астеничных детей</a:t>
            </a:r>
            <a:endParaRPr b="true" sz="24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очень важно не предъявлять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заведомо невыполнимых требований,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которым ребенок не сможет 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соответствовать.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49" name="Picture 14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156176" y="4437112"/>
            <a:ext cx="2520280" cy="1896243"/>
          </a:xfrm>
          <a:prstGeom prst="rect">
            <a:avLst/>
          </a:prstGeom>
          <a:ln w="6350">
            <a:solidFill>
              <a:srgbClr val="000000"/>
            </a:solidFill>
            <a:prstDash val="solid"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1331640" y="1844824"/>
            <a:ext cx="6552728" cy="369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1043608" y="2852936"/>
            <a:ext cx="6984777" cy="35394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-342900" marL="342900">
              <a:buFont typeface="+mn-lt"/>
              <a:buAutoNum startAt="1" type="arabicPeriod"/>
            </a:pPr>
            <a:r>
              <a:rPr sz="2800">
                <a:latin typeface="Comic Sans MS"/>
                <a:ea typeface="Comic Sans MS"/>
                <a:cs typeface="Comic Sans MS"/>
              </a:rPr>
              <a:t>Сон.</a:t>
            </a:r>
            <a:endParaRPr sz="2800">
              <a:latin typeface="Comic Sans MS"/>
              <a:ea typeface="Comic Sans MS"/>
              <a:cs typeface="Comic Sans MS"/>
            </a:endParaRPr>
          </a:p>
          <a:p>
            <a:pPr algn="ctr" indent="-342900" marL="342900"/>
            <a:r>
              <a:rPr sz="2800">
                <a:latin typeface="Comic Sans MS"/>
                <a:ea typeface="Comic Sans MS"/>
                <a:cs typeface="Comic Sans MS"/>
              </a:rPr>
              <a:t>2. </a:t>
            </a:r>
            <a:r>
              <a:rPr sz="2800">
                <a:latin typeface="Comic Sans MS"/>
                <a:ea typeface="Comic Sans MS"/>
                <a:cs typeface="Comic Sans MS"/>
              </a:rPr>
              <a:t>Последние 12 часов надо готовить не знания, а организм к сдаче экзамена. Лучше всего ничего не делать, а отдыхать, дать возможность уложиться знаниям.</a:t>
            </a:r>
            <a:endParaRPr sz="2800">
              <a:latin typeface="Comic Sans MS"/>
              <a:ea typeface="Comic Sans MS"/>
              <a:cs typeface="Comic Sans MS"/>
            </a:endParaRPr>
          </a:p>
          <a:p>
            <a:pPr algn="ctr" indent="-342900" marL="342900"/>
            <a:r>
              <a:rPr sz="2800">
                <a:latin typeface="Comic Sans MS"/>
                <a:ea typeface="Comic Sans MS"/>
                <a:cs typeface="Comic Sans MS"/>
              </a:rPr>
              <a:t>3. Употреблять витамины группы В и магний. </a:t>
            </a:r>
            <a:endParaRPr sz="2800"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53" name="Shape 153"/>
          <p:cNvSpPr txBox="false"/>
          <p:nvPr isPhoto="false"/>
        </p:nvSpPr>
        <p:spPr>
          <a:xfrm flipH="false" flipV="false" rot="0">
            <a:off x="2483768" y="548680"/>
            <a:ext cx="5832648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36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</a:t>
            </a:r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Накануне экзамена</a:t>
            </a:r>
            <a:endParaRPr b="true"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55" name="Picture 15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275855" y="1196752"/>
            <a:ext cx="2448272" cy="1584176"/>
          </a:xfrm>
          <a:prstGeom prst="rect">
            <a:avLst/>
          </a:prstGeom>
        </p:spPr>
      </p:pic>
      <p:pic>
        <p:nvPicPr>
          <p:cNvPr hidden="false" id="157" name="Picture 15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1617946">
            <a:off x="6397795" y="1316719"/>
            <a:ext cx="2180349" cy="1588441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159" name="Picture 15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20519680">
            <a:off x="454232" y="1224916"/>
            <a:ext cx="2311700" cy="1677847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1" name="Shape 161"/>
          <p:cNvSpPr txBox="true"/>
          <p:nvPr isPhoto="false">
            <p:ph idx="4294967295" type="title"/>
          </p:nvPr>
        </p:nvSpPr>
        <p:spPr>
          <a:xfrm flipH="false" flipV="false" rot="0">
            <a:off x="755576" y="549275"/>
            <a:ext cx="7920880" cy="102076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%" lnSpcReduction="0%"/>
          </a:bodyPr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u="sng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Продукты, которые помогают запомнить информацию:</a:t>
            </a:r>
            <a:endParaRPr u="sng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62" name="Shape 162"/>
          <p:cNvSpPr txBox="true"/>
          <p:nvPr isPhoto="false">
            <p:ph idx="4294967295" type="body"/>
          </p:nvPr>
        </p:nvSpPr>
        <p:spPr>
          <a:xfrm flipH="false" flipV="false" rot="0">
            <a:off x="2483768" y="1785938"/>
            <a:ext cx="6264696" cy="31559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buNone/>
            </a:pP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МОРКОВЬ.</a:t>
            </a:r>
            <a:r>
              <a:rPr sz="2400">
                <a:latin typeface="Comic Sans MS"/>
                <a:ea typeface="Comic Sans MS"/>
                <a:cs typeface="Comic Sans MS"/>
              </a:rPr>
              <a:t> Облегчает заучивание чего-либо   наизусть за счёт того, что стимулируется обмен веществ в   мозгу. 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>
              <a:buNone/>
            </a:pPr>
            <a:r>
              <a:rPr sz="2400">
                <a:latin typeface="Comic Sans MS"/>
                <a:ea typeface="Comic Sans MS"/>
                <a:cs typeface="Comic Sans MS"/>
              </a:rPr>
              <a:t> </a:t>
            </a: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АНАНАС.</a:t>
            </a:r>
            <a:r>
              <a:rPr b="true" sz="2400">
                <a:latin typeface="Comic Sans MS"/>
                <a:ea typeface="Comic Sans MS"/>
                <a:cs typeface="Comic Sans MS"/>
              </a:rPr>
              <a:t> </a:t>
            </a:r>
            <a:r>
              <a:rPr sz="2400">
                <a:latin typeface="Comic Sans MS"/>
                <a:ea typeface="Comic Sans MS"/>
                <a:cs typeface="Comic Sans MS"/>
              </a:rPr>
              <a:t>Тот, кому необходимо удерживать в памяти большой объём информации, нуждается в витамине С, который в достаточном количестве содержится в этом фрукте. </a:t>
            </a:r>
            <a:endParaRPr sz="2400"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64" name="Picture 1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11560" y="1484784"/>
            <a:ext cx="1708844" cy="1708844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66" name="Picture 16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39552" y="3501008"/>
            <a:ext cx="1912602" cy="1571066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68" name="Picture 16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948264" y="4995887"/>
            <a:ext cx="1877666" cy="1426842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899592" y="5373216"/>
            <a:ext cx="5760640" cy="830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ЛИМОН.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освежает мысли и облегчает восприятие информации.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0" name="GroupShape 1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1" name="Shape 171"/>
          <p:cNvSpPr txBox="true"/>
          <p:nvPr isPhoto="false">
            <p:ph idx="4294967295" type="body"/>
          </p:nvPr>
        </p:nvSpPr>
        <p:spPr>
          <a:xfrm flipH="false" flipV="false" rot="0">
            <a:off x="2627784" y="1196752"/>
            <a:ext cx="6840760" cy="345638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algn="ctr" lvl="0">
              <a:buNone/>
            </a:pPr>
            <a:endParaRPr sz="2700"/>
          </a:p>
          <a:p>
            <a:pPr algn="ctr" lvl="0">
              <a:buNone/>
            </a:pP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БАНАНЫ.</a:t>
            </a:r>
            <a:r>
              <a:rPr b="true" sz="2400">
                <a:latin typeface="Comic Sans MS"/>
                <a:ea typeface="Comic Sans MS"/>
                <a:cs typeface="Comic Sans MS"/>
              </a:rPr>
              <a:t> </a:t>
            </a:r>
            <a:r>
              <a:rPr sz="2400">
                <a:latin typeface="Comic Sans MS"/>
                <a:ea typeface="Comic Sans MS"/>
                <a:cs typeface="Comic Sans MS"/>
              </a:rPr>
              <a:t>Способствует выделению «гормона счастья»-эндорфина.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 algn="ctr" lvl="0">
              <a:buNone/>
            </a:pPr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КЛУБНИКА.</a:t>
            </a:r>
            <a:r>
              <a:rPr b="true" sz="2400">
                <a:latin typeface="Comic Sans MS"/>
                <a:ea typeface="Comic Sans MS"/>
                <a:cs typeface="Comic Sans MS"/>
              </a:rPr>
              <a:t> </a:t>
            </a:r>
            <a:r>
              <a:rPr sz="2400">
                <a:latin typeface="Comic Sans MS"/>
                <a:ea typeface="Comic Sans MS"/>
                <a:cs typeface="Comic Sans MS"/>
              </a:rPr>
              <a:t> Нейтрализует 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 algn="ctr" lvl="0">
              <a:buNone/>
            </a:pPr>
            <a:r>
              <a:rPr sz="2400">
                <a:latin typeface="Comic Sans MS"/>
                <a:ea typeface="Comic Sans MS"/>
                <a:cs typeface="Comic Sans MS"/>
              </a:rPr>
              <a:t>отрицательные эмоции.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 algn="ctr" lvl="0">
              <a:buNone/>
            </a:pPr>
            <a:r>
              <a:rPr sz="2400">
                <a:latin typeface="Comic Sans MS"/>
                <a:ea typeface="Comic Sans MS"/>
                <a:cs typeface="Comic Sans MS"/>
              </a:rPr>
              <a:t> Минимум 150 г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 algn="ctr" lvl="0">
              <a:buNone/>
            </a:pPr>
            <a:r>
              <a:rPr sz="2400">
                <a:latin typeface="Comic Sans MS"/>
                <a:ea typeface="Comic Sans MS"/>
                <a:cs typeface="Comic Sans MS"/>
              </a:rPr>
              <a:t> в день.</a:t>
            </a:r>
            <a:endParaRPr sz="2400">
              <a:latin typeface="Comic Sans MS"/>
              <a:ea typeface="Comic Sans MS"/>
              <a:cs typeface="Comic Sans MS"/>
            </a:endParaRPr>
          </a:p>
          <a:p>
            <a:pPr algn="ctr">
              <a:buNone/>
            </a:pPr>
            <a:endParaRPr sz="2600">
              <a:latin typeface="Comic Sans MS"/>
              <a:ea typeface="Comic Sans MS"/>
              <a:cs typeface="Comic Sans MS"/>
            </a:endParaRPr>
          </a:p>
          <a:p>
            <a:pPr algn="ctr">
              <a:buNone/>
            </a:pPr>
            <a:endParaRPr sz="2600">
              <a:latin typeface="Comic Sans MS"/>
              <a:ea typeface="Comic Sans MS"/>
              <a:cs typeface="Comic Sans MS"/>
            </a:endParaRPr>
          </a:p>
          <a:p>
            <a:pPr algn="ctr">
              <a:buNone/>
            </a:pPr>
            <a:endParaRPr sz="2600"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73" name="Picture 17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11560" y="476672"/>
            <a:ext cx="2124899" cy="1661861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75" name="Picture 17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691680" y="2276872"/>
            <a:ext cx="2227173" cy="1393575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27584" y="3861048"/>
            <a:ext cx="1640192" cy="1557144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sp>
        <p:nvSpPr>
          <p:cNvPr hidden="false" id="178" name="Shape 178"/>
          <p:cNvSpPr txBox="false"/>
          <p:nvPr isPhoto="false"/>
        </p:nvSpPr>
        <p:spPr>
          <a:xfrm flipH="false" flipV="false" rot="0">
            <a:off x="3275855" y="4077072"/>
            <a:ext cx="5544616" cy="163121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ОРЕХИ</a:t>
            </a:r>
            <a:r>
              <a:rPr b="true"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.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Укрепляют нервную систему, стимулируют работу головного мозга.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2483768" y="476673"/>
            <a:ext cx="6048672" cy="107721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Продукты, которые помогают снять стресс</a:t>
            </a:r>
            <a:r>
              <a:rPr sz="18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:</a:t>
            </a:r>
            <a:endParaRPr sz="1800" u="sng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81" name="Picture 18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444208" y="4941168"/>
            <a:ext cx="1979712" cy="1448489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683568" y="5445224"/>
            <a:ext cx="6174432" cy="120032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КАПУСТА.</a:t>
            </a:r>
            <a:r>
              <a:rPr b="true"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снимает нервозность, так как снижает активность щитовидной железы.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3" name="GroupShape 18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4" name="Shape 184"/>
          <p:cNvSpPr txBox="false"/>
          <p:nvPr isPhoto="false"/>
        </p:nvSpPr>
        <p:spPr>
          <a:xfrm flipH="false" flipV="false" rot="0">
            <a:off x="683567" y="476671"/>
            <a:ext cx="7920881" cy="3046988"/>
          </a:xfrm>
          <a:prstGeom prst="rect">
            <a:avLst/>
          </a:prstGeom>
          <a:ln>
            <a:noFill/>
          </a:ln>
        </p:spPr>
        <p:style>
          <a:lnRef idx="0"/>
          <a:fillRef idx="1">
            <a:schemeClr val="l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Напитки с большим содержанием сахара </a:t>
            </a:r>
            <a:r>
              <a:rPr b="true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лучше избегать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, так как из-за них уровень энергии падает сразу после того, как вы их выпьете.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Не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приучать </a:t>
            </a:r>
            <a:r>
              <a:rPr b="true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к кофеину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(к чаю, кофе или кока-коле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),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занимаясь ночью; из-за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кофеина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на следующий день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человек будет чувствовать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себя устало и 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будет больше нервничать</a:t>
            </a:r>
            <a:r>
              <a:rPr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86" name="Picture 18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39552" y="3717032"/>
            <a:ext cx="3168351" cy="2376263"/>
          </a:xfrm>
          <a:prstGeom prst="rect">
            <a:avLst/>
          </a:prstGeom>
          <a:ln w="6350">
            <a:solidFill>
              <a:srgbClr val="000000"/>
            </a:solidFill>
            <a:prstDash val="solid"/>
          </a:ln>
        </p:spPr>
      </p:pic>
      <p:pic>
        <p:nvPicPr>
          <p:cNvPr hidden="false" id="188" name="Picture 18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283968" y="4077072"/>
            <a:ext cx="3975918" cy="2127035"/>
          </a:xfrm>
          <a:prstGeom prst="rect">
            <a:avLst/>
          </a:prstGeom>
          <a:ln w="6350">
            <a:solidFill>
              <a:srgbClr val="000000"/>
            </a:solidFill>
            <a:prstDash val="solid"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89" name="GroupShape 18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0" name="Shape 190"/>
          <p:cNvSpPr txBox="false"/>
          <p:nvPr isPhoto="false"/>
        </p:nvSpPr>
        <p:spPr>
          <a:xfrm flipH="false" flipV="false" rot="0">
            <a:off x="395536" y="620688"/>
            <a:ext cx="8424936" cy="1384995"/>
          </a:xfrm>
          <a:prstGeom prst="rect">
            <a:avLst/>
          </a:prstGeom>
          <a:ln>
            <a:noFill/>
          </a:ln>
        </p:spPr>
        <p:style>
          <a:lnRef idx="0"/>
          <a:fillRef idx="1">
            <a:schemeClr val="lt1"/>
          </a:fillRef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Нужно пить больше воды </a:t>
            </a:r>
            <a:r>
              <a: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в день перед экзаменом, но желательно задолго, чтобы вода полностью прошла через </a:t>
            </a:r>
            <a:r>
              <a: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организм.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92" name="Picture 1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619672" y="2468456"/>
            <a:ext cx="6192687" cy="3840862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3" name="GroupShape 1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4" name="Shape 194"/>
          <p:cNvSpPr txBox="false"/>
          <p:nvPr isPhoto="false"/>
        </p:nvSpPr>
        <p:spPr>
          <a:xfrm flipH="false" flipV="false" rot="0">
            <a:off x="96983" y="332656"/>
            <a:ext cx="9036496" cy="3785651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Не нужно </a:t>
            </a:r>
            <a:r>
              <a:rPr b="true"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давать успокоительные – пустырник, глицин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. Это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замедляет реакцию.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А ребенку 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на экзамене нужна быстрая реакция</a:t>
            </a:r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.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Если ребенок курит, то попросите его хотя бы утром не курить. Звучит странно. Да. Но перед экзаменом не до воспитательных разносов. Не ругайте, а именно попросите, объяснив, почему. Никотин мгновенно сужает сосуды, ухудшается кровоснабжение головного мозга, а лобная доля головного мозга – это память, внимание, мышление. </a:t>
            </a:r>
            <a:endParaRPr sz="24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96" name="Picture 1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3568" y="4005064"/>
            <a:ext cx="2425452" cy="2425452"/>
          </a:xfrm>
          <a:prstGeom prst="rect">
            <a:avLst/>
          </a:prstGeom>
        </p:spPr>
      </p:pic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611560" y="4005064"/>
            <a:ext cx="2448272" cy="216024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98" name="Shape 198"/>
          <p:cNvSpPr txBox="false"/>
          <p:nvPr isPhoto="false"/>
        </p:nvSpPr>
        <p:spPr>
          <a:xfrm flipH="true" flipV="false" rot="0">
            <a:off x="755576" y="4221088"/>
            <a:ext cx="2232249" cy="180020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pic>
        <p:nvPicPr>
          <p:cNvPr hidden="false" id="200" name="Picture 20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644008" y="4293096"/>
            <a:ext cx="3625374" cy="2120967"/>
          </a:xfrm>
          <a:prstGeom prst="rect">
            <a:avLst/>
          </a:prstGeom>
        </p:spPr>
      </p:pic>
      <p:sp>
        <p:nvSpPr>
          <p:cNvPr hidden="false" id="201" name="Shape 201"/>
          <p:cNvSpPr txBox="false"/>
          <p:nvPr isPhoto="false"/>
        </p:nvSpPr>
        <p:spPr>
          <a:xfrm flipH="true" flipV="false" rot="0">
            <a:off x="4211960" y="4221088"/>
            <a:ext cx="4104456" cy="2088232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202" name="Shape 202"/>
          <p:cNvSpPr txBox="false"/>
          <p:nvPr isPhoto="false"/>
        </p:nvSpPr>
        <p:spPr>
          <a:xfrm flipH="false" flipV="false" rot="0">
            <a:off x="4283968" y="4221088"/>
            <a:ext cx="4320480" cy="216024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</p:spTree>
  </p:cSld>
</p:sld>
</file>

<file path=ppt/slides/slide1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3" name="GroupShape 2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323528" y="764703"/>
            <a:ext cx="8640960" cy="2677656"/>
          </a:xfrm>
          <a:prstGeom prst="rect">
            <a:avLst/>
          </a:prstGeom>
          <a:noFill/>
          <a:ln>
            <a:noFill/>
          </a:ln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Не заставляйте во время подготовки к экзамену выключать музыку. Некоторым музыка только помогает. А еще есть дети, у которых работоспособность просыпается только поздно вечером. Так что не загоняйте в кровать таких вот ночных жителей. Пусть поспят с утра, если вечером лучше запоминают. Ведь ваша задача ПОМОЧЬ учиться и поддержать</a:t>
            </a:r>
            <a:r>
              <a:rPr b="true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</a:rPr>
              <a:t>.</a:t>
            </a:r>
            <a:endParaRPr b="true" sz="2400">
              <a:solidFill>
                <a:schemeClr val="lt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206" name="Picture 20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555776" y="3645024"/>
            <a:ext cx="3790659" cy="25202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07" name="GroupShape 20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09" name="Picture 20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067944" y="3669219"/>
            <a:ext cx="3898404" cy="2604134"/>
          </a:xfrm>
          <a:prstGeom prst="rect">
            <a:avLst/>
          </a:prstGeom>
          <a:ln w="9525">
            <a:solidFill>
              <a:srgbClr val="000000"/>
            </a:solidFill>
            <a:prstDash val="solid"/>
          </a:ln>
        </p:spPr>
      </p:pic>
      <p:sp>
        <p:nvSpPr>
          <p:cNvPr hidden="false" id="210" name="Shape 210"/>
          <p:cNvSpPr txBox="false"/>
          <p:nvPr isPhoto="false"/>
        </p:nvSpPr>
        <p:spPr>
          <a:xfrm flipH="false" flipV="false" rot="0">
            <a:off x="3131840" y="764704"/>
            <a:ext cx="4968552" cy="255454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40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Ваша любовь и поддержка - самая важная помощь!</a:t>
            </a:r>
            <a:endParaRPr b="true" sz="40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212" name="Picture 21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83568" y="692696"/>
            <a:ext cx="2376264" cy="316835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5" name="GroupShape 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7" name="Picture 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483768" y="692696"/>
            <a:ext cx="3848100" cy="1924050"/>
          </a:xfrm>
          <a:prstGeom prst="rect">
            <a:avLst/>
          </a:prstGeom>
        </p:spPr>
      </p:pic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683568" y="2852936"/>
            <a:ext cx="7704856" cy="35394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Что такое экзамены в жизни человека?</a:t>
            </a:r>
            <a:endParaRPr b="true"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32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Это время первого взрослого испытания. </a:t>
            </a:r>
            <a:endParaRPr sz="32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32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Оно показывает, насколько выпускники готовы </a:t>
            </a:r>
            <a:endParaRPr sz="32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32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к взрослой жизни.</a:t>
            </a:r>
            <a:endParaRPr sz="32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9" name="GroupShape 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467544" y="3068960"/>
            <a:ext cx="8136904" cy="310854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1.Верить в  успех.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2.Опираться на сильные стороны.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3.Подбадривать, хвалить за то, что делает хорошо. Повышать уверенность. 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4.Избегать подчеркивания промахов.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5. Демонстрировать любовь и уважение.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1115616" y="404664"/>
            <a:ext cx="6768752" cy="107721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Что такое психологическая поддержка? </a:t>
            </a:r>
            <a:endParaRPr b="true"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03" name="Picture 10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059832" y="1556792"/>
            <a:ext cx="3312368" cy="1584176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467544" y="2060848"/>
            <a:ext cx="8208912" cy="440120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1. «Мы в тебя столько вкладывали- только попробуй не сдать!»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2. «Плохо сдашь ЕГЭ – пойдешь работать дворником!»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3. «Какие друзья?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Тебе готовиться к экзаменам надо!»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4. «Придумали всякие экзамены!»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5. «Учишь? Ну учи-учи. 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Хотя девочке главное замуж хорошо выйти!»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06" name="Shape 106"/>
          <p:cNvSpPr txBox="false"/>
          <p:nvPr isPhoto="false"/>
        </p:nvSpPr>
        <p:spPr>
          <a:xfrm flipH="false" flipV="false" rot="0">
            <a:off x="611560" y="404664"/>
            <a:ext cx="5400600" cy="156966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10 фраз, которые нельзя говорить ребенку перед экзаменами</a:t>
            </a: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08" name="Picture 10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444208" y="332656"/>
            <a:ext cx="1766980" cy="1761619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9" name="GroupShape 10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539552" y="2204863"/>
            <a:ext cx="8136904" cy="483209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6. «Что сидишь-то над уроками? Я вот всегда к экзаменам в последнюю ночь готовился. И ничего - сдавал как-то!»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7. «Пока все не повторишь, из-за стола не встанешь!»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8. «Говорили тебе, занимайся с репетитором!»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9. «Сдашь нормально - подарю тебе…!»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10. «Теперь уж не выучишь - надо было в течение года заниматься!»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 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3275855" y="476671"/>
            <a:ext cx="5328592" cy="1569659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10 фраз, которые нельзя говорить ребенку перед экзаменами</a:t>
            </a: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13" name="Picture 11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827584" y="476672"/>
            <a:ext cx="2060872" cy="1711211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4" name="GroupShape 1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1043608" y="3212975"/>
            <a:ext cx="7056785" cy="267765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Стресс</a:t>
            </a:r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 – это, прежде всего, нарушение покоя, возникающее внутри нас напряжение, как реакция на определенную ситуацию или деятельность, неважно, внешнюю или внутреннюю.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17" name="Picture 11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2699792" y="620688"/>
            <a:ext cx="3798676" cy="2388434"/>
          </a:xfrm>
          <a:prstGeom prst="rect">
            <a:avLst/>
          </a:prstGeom>
          <a:ln w="9525">
            <a:solidFill>
              <a:srgbClr val="000000"/>
            </a:solidFill>
            <a:prstDash val="solid"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18" name="GroupShape 1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827584" y="620688"/>
            <a:ext cx="7344817" cy="280076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b="true"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Как же снизить вероятность стресса во время экзаменов?</a:t>
            </a:r>
            <a:endParaRPr b="true"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1. Репетируйте и еще раз репетируйте.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2. Вспомните случаи успеха. 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3. Попробуйте аутогенную тренировку. </a:t>
            </a:r>
            <a:endParaRPr sz="28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 indent="0" marL="0"/>
            <a:r>
              <a:rPr sz="2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sz="2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21" name="Picture 12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347863" y="3212976"/>
            <a:ext cx="2304256" cy="3024336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22" name="GroupShape 1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24" name="Picture 1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395227" y="548680"/>
            <a:ext cx="7993197" cy="5544616"/>
          </a:xfrm>
          <a:prstGeom prst="rect">
            <a:avLst/>
          </a:prstGeom>
        </p:spPr>
      </p:pic>
      <p:sp>
        <p:nvSpPr>
          <p:cNvPr hidden="false" id="125" name="Shape 125"/>
          <p:cNvSpPr txBox="true"/>
          <p:nvPr isPhoto="false">
            <p:ph idx="0" type="title"/>
          </p:nvPr>
        </p:nvSpPr>
        <p:spPr>
          <a:xfrm flipH="false" flipV="false" rot="0">
            <a:off x="2982652" y="214290"/>
            <a:ext cx="4613684" cy="654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0"/>
          <a:fontRef idx="none"/>
        </p:style>
        <p:txBody>
          <a:bodyPr>
            <a:noAutofit/>
          </a:bodyPr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>
                <a:latin typeface="Comic Sans MS"/>
                <a:ea typeface="Comic Sans MS"/>
                <a:cs typeface="Comic Sans MS"/>
              </a:rPr>
              <a:t>Ароматерапия</a:t>
            </a:r>
            <a:endParaRPr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26" name="Shape 126"/>
          <p:cNvSpPr txBox="true"/>
          <p:nvPr isPhoto="false">
            <p:ph idx="1" type="body"/>
          </p:nvPr>
        </p:nvSpPr>
        <p:spPr>
          <a:xfrm flipH="false" flipV="false" rot="0">
            <a:off x="1979711" y="908720"/>
            <a:ext cx="6984776" cy="2448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/>
          <a:fontRef idx="none"/>
        </p:style>
        <p:txBody>
          <a:bodyPr>
            <a:noAutofit/>
          </a:bodyPr>
          <a:lstStyle>
            <a:defPPr/>
            <a:lvl1pPr lv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buNone/>
            </a:pPr>
            <a:r>
              <a:rPr sz="20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Натуральные эфирные запахи нормализуют психическое состояние человека, уравновешивают процессы, происходящие в организме. </a:t>
            </a:r>
            <a:endParaRPr sz="20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algn="ctr">
              <a:buNone/>
            </a:pPr>
            <a:r>
              <a:rPr sz="20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Активизации умственной деятельности, концентрации внимания, сосредоточенности способствуют ароматы </a:t>
            </a:r>
            <a:r>
              <a:rPr b="true" sz="2000" u="sng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лимона, лаванды, розмарина, герани, апельсина</a:t>
            </a:r>
            <a:endParaRPr b="true" sz="2000" u="sng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28" name="Picture 12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238423" y="3844383"/>
            <a:ext cx="1932928" cy="1288619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30" name="Picture 13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238423" y="2448931"/>
            <a:ext cx="1862907" cy="1260202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32" name="Picture 13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44339" y="5373216"/>
            <a:ext cx="1927012" cy="1303567"/>
          </a:xfrm>
          <a:prstGeom prst="roundRect">
            <a:avLst>
              <a:gd fmla="val 8594" name="adj"/>
            </a:avLst>
          </a:prstGeom>
          <a:ln>
            <a:noFill/>
          </a:ln>
        </p:spPr>
      </p:pic>
      <p:pic>
        <p:nvPicPr>
          <p:cNvPr hidden="false" id="134" name="Picture 134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357651" y="195099"/>
            <a:ext cx="1575076" cy="2171697"/>
          </a:xfrm>
          <a:prstGeom prst="roundRect">
            <a:avLst>
              <a:gd fmla="val 8594" name="adj"/>
            </a:avLst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5" name="GroupShape 1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6" name="Shape 136"/>
          <p:cNvSpPr txBox="true"/>
          <p:nvPr isPhoto="false">
            <p:ph idx="0" type="title"/>
          </p:nvPr>
        </p:nvSpPr>
        <p:spPr>
          <a:xfrm flipH="false" flipV="false" rot="0">
            <a:off x="683568" y="620688"/>
            <a:ext cx="754380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/>
          <a:fontRef idx="none"/>
        </p:style>
        <p:txBody>
          <a:bodyPr>
            <a:normAutofit fontScale="100%" lnSpcReduction="0%"/>
          </a:bodyPr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sz="3200">
                <a:solidFill>
                  <a:srgbClr val="FF0000"/>
                </a:solidFill>
                <a:latin typeface="Comic Sans MS"/>
                <a:ea typeface="Comic Sans MS"/>
                <a:cs typeface="Comic Sans MS"/>
              </a:rPr>
              <a:t>Окружайте во время подготовки к экзаменам определенными цветами</a:t>
            </a:r>
            <a:endParaRPr sz="3200">
              <a:solidFill>
                <a:srgbClr val="FF0000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37" name="Shape 137"/>
          <p:cNvSpPr txBox="true"/>
          <p:nvPr isPhoto="false">
            <p:ph idx="1" type="body"/>
          </p:nvPr>
        </p:nvSpPr>
        <p:spPr>
          <a:xfrm flipH="false" flipV="false" rot="0">
            <a:off x="3375543" y="3511464"/>
            <a:ext cx="5004047" cy="984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>
            <a:normAutofit fontScale="100%" lnSpcReduction="0%"/>
          </a:bodyPr>
          <a:lstStyle>
            <a:defPPr/>
            <a:lvl1pPr lvl="0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buNone/>
            </a:pPr>
            <a:r>
              <a:rPr sz="200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Это могут быть картинки в таких тонах, игрушки, канцелярские принадлежности.</a:t>
            </a:r>
            <a:endParaRPr sz="200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>
              <a:buNone/>
            </a:pPr>
          </a:p>
        </p:txBody>
      </p:sp>
      <p:pic>
        <p:nvPicPr>
          <p:cNvPr hidden="false" id="139" name="Picture 13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83568" y="2132856"/>
            <a:ext cx="2071702" cy="1657361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pic>
        <p:nvPicPr>
          <p:cNvPr hidden="false" id="141" name="Picture 14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99592" y="4581128"/>
            <a:ext cx="2071702" cy="1643074"/>
          </a:xfrm>
          <a:prstGeom prst="rect">
            <a:avLst/>
          </a:prstGeom>
          <a:ln w="190500">
            <a:solidFill>
              <a:srgbClr val="C8C6BD"/>
            </a:solidFill>
            <a:prstDash val="solid"/>
          </a:ln>
        </p:spPr>
      </p:pic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2934662" y="1844824"/>
            <a:ext cx="5669786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0"/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Фиолетовый</a:t>
            </a:r>
            <a:r>
              <a: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– стимулирует интеллектуальные способности и умственную активность.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  <a:p>
            <a:pPr algn="l" indent="0" marL="0"/>
            <a:r>
              <a: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2958188" y="2955143"/>
            <a:ext cx="5646260" cy="4001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0"/>
          <a:effectRef idx="0"/>
          <a:fontRef idx="none"/>
        </p:style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Желтый</a:t>
            </a:r>
            <a:r>
              <a:rPr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– способствует запоминанию.              </a:t>
            </a:r>
            <a:r>
              <a: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     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hidden="false" id="145" name="Picture 14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067944" y="4653136"/>
            <a:ext cx="3142681" cy="1954413"/>
          </a:xfrm>
          <a:prstGeom prst="ellipse">
            <a:avLst/>
          </a:prstGeom>
          <a:ln w="6350">
            <a:solidFill>
              <a:srgbClr val="333333"/>
            </a:solidFill>
            <a:prstDash val="solid"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Аспект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</a:gradFill>
        <a:gradFill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</a:gradFill>
      </a:fillStyleLst>
      <a:lnStyleLst>
        <a:ln w="9525">
          <a:solidFill>
            <a:schemeClr val="phClr">
              <a:satMod val="150000"/>
            </a:schemeClr>
          </a:solidFill>
          <a:prstDash val="solid"/>
        </a:ln>
        <a:ln w="425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2023-11-24T12:54:49Z</dcterms:modified>
</cp:coreProperties>
</file>